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y Grotesk Key Demi" panose="020B0604020202020204" charset="-52"/>
      <p:regular r:id="rId9"/>
    </p:embeddedFont>
    <p:embeddedFont>
      <p:font typeface="Cy Grotesk Key Demi Bold" panose="020B0604020202020204" charset="-52"/>
      <p:regular r:id="rId10"/>
    </p:embeddedFont>
    <p:embeddedFont>
      <p:font typeface="Raleway" panose="020B0604020202020204" charset="-5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2.svg"/><Relationship Id="rId10" Type="http://schemas.openxmlformats.org/officeDocument/2006/relationships/image" Target="../media/image17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7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9.svg"/><Relationship Id="rId10" Type="http://schemas.openxmlformats.org/officeDocument/2006/relationships/image" Target="../media/image42.sv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svg"/><Relationship Id="rId4" Type="http://schemas.openxmlformats.org/officeDocument/2006/relationships/image" Target="../media/image23.png"/><Relationship Id="rId9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972545">
            <a:off x="86594" y="-930340"/>
            <a:ext cx="6443878" cy="58899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363854">
            <a:off x="9439910" y="3289164"/>
            <a:ext cx="9865850" cy="70478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16730">
            <a:off x="2465337" y="5124228"/>
            <a:ext cx="6101138" cy="53079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50725" y="2226016"/>
            <a:ext cx="10801538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7"/>
              </a:lnSpc>
            </a:pPr>
            <a:r>
              <a:rPr lang="en-US" sz="4534" dirty="0" smtClean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534" dirty="0">
                <a:solidFill>
                  <a:srgbClr val="000000"/>
                </a:solidFill>
                <a:latin typeface="Cy Grotesk Key Demi"/>
              </a:rPr>
              <a:t>“</a:t>
            </a:r>
            <a:r>
              <a:rPr lang="en-US" sz="4534" dirty="0" err="1">
                <a:solidFill>
                  <a:srgbClr val="000000"/>
                </a:solidFill>
                <a:latin typeface="Cy Grotesk Key Demi"/>
              </a:rPr>
              <a:t>Imom</a:t>
            </a:r>
            <a:r>
              <a:rPr lang="en-US" sz="4534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534" dirty="0" err="1">
                <a:solidFill>
                  <a:srgbClr val="000000"/>
                </a:solidFill>
                <a:latin typeface="Cy Grotesk Key Demi"/>
              </a:rPr>
              <a:t>Buxoriy</a:t>
            </a:r>
            <a:r>
              <a:rPr lang="en-US" sz="4534" dirty="0">
                <a:solidFill>
                  <a:srgbClr val="000000"/>
                </a:solidFill>
                <a:latin typeface="Cy Grotesk Key Demi"/>
              </a:rPr>
              <a:t>” </a:t>
            </a:r>
            <a:r>
              <a:rPr lang="en-US" sz="4534" dirty="0" err="1">
                <a:solidFill>
                  <a:srgbClr val="000000"/>
                </a:solidFill>
                <a:latin typeface="Cy Grotesk Key Demi"/>
              </a:rPr>
              <a:t>ordenini</a:t>
            </a:r>
            <a:r>
              <a:rPr lang="en-US" sz="4534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534" dirty="0" err="1">
                <a:solidFill>
                  <a:srgbClr val="000000"/>
                </a:solidFill>
                <a:latin typeface="Cy Grotesk Key Demi"/>
              </a:rPr>
              <a:t>taʼsis</a:t>
            </a:r>
            <a:r>
              <a:rPr lang="en-US" sz="4534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534" dirty="0" err="1">
                <a:solidFill>
                  <a:srgbClr val="000000"/>
                </a:solidFill>
                <a:latin typeface="Cy Grotesk Key Demi"/>
              </a:rPr>
              <a:t>etish</a:t>
            </a:r>
            <a:r>
              <a:rPr lang="en-US" sz="4534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534" dirty="0" err="1">
                <a:solidFill>
                  <a:srgbClr val="000000"/>
                </a:solidFill>
                <a:latin typeface="Cy Grotesk Key Demi"/>
              </a:rPr>
              <a:t>toʻgʻrisida</a:t>
            </a:r>
            <a:r>
              <a:rPr lang="en-US" sz="4534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534" dirty="0" err="1">
                <a:solidFill>
                  <a:srgbClr val="000000"/>
                </a:solidFill>
                <a:latin typeface="Cy Grotesk Key Demi"/>
              </a:rPr>
              <a:t>yangi</a:t>
            </a:r>
            <a:r>
              <a:rPr lang="en-US" sz="4534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534" dirty="0" err="1">
                <a:solidFill>
                  <a:srgbClr val="000000"/>
                </a:solidFill>
                <a:latin typeface="Cy Grotesk Key Demi"/>
              </a:rPr>
              <a:t>Qonun</a:t>
            </a:r>
            <a:r>
              <a:rPr lang="en-US" sz="4534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534" dirty="0" err="1">
                <a:solidFill>
                  <a:srgbClr val="000000"/>
                </a:solidFill>
                <a:latin typeface="Cy Grotesk Key Demi"/>
              </a:rPr>
              <a:t>qabul</a:t>
            </a:r>
            <a:r>
              <a:rPr lang="en-US" sz="4534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534" dirty="0" err="1">
                <a:solidFill>
                  <a:srgbClr val="000000"/>
                </a:solidFill>
                <a:latin typeface="Cy Grotesk Key Demi"/>
              </a:rPr>
              <a:t>qilindi</a:t>
            </a:r>
            <a:endParaRPr lang="en-US" sz="4534" dirty="0">
              <a:solidFill>
                <a:srgbClr val="000000"/>
              </a:solidFill>
              <a:latin typeface="Cy Grotesk Key Demi"/>
            </a:endParaRPr>
          </a:p>
          <a:p>
            <a:pPr algn="ctr">
              <a:lnSpc>
                <a:spcPts val="4987"/>
              </a:lnSpc>
            </a:pPr>
            <a:endParaRPr lang="en-US" sz="4534" dirty="0">
              <a:solidFill>
                <a:srgbClr val="000000"/>
              </a:solidFill>
              <a:latin typeface="Cy Grotesk Key Demi"/>
            </a:endParaRPr>
          </a:p>
          <a:p>
            <a:pPr algn="ctr">
              <a:lnSpc>
                <a:spcPts val="4987"/>
              </a:lnSpc>
            </a:pPr>
            <a:endParaRPr lang="en-US" sz="4534" dirty="0">
              <a:solidFill>
                <a:srgbClr val="000000"/>
              </a:solidFill>
              <a:latin typeface="Cy Grotesk Key Demi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61188" y="5784388"/>
            <a:ext cx="1765623" cy="20574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02122" y="8367395"/>
            <a:ext cx="8866464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Cy Grotesk Key Demi"/>
              </a:rPr>
              <a:t>OʻRQ-789-son, </a:t>
            </a:r>
            <a:r>
              <a:rPr lang="en-US" sz="3600" dirty="0">
                <a:solidFill>
                  <a:srgbClr val="000000"/>
                </a:solidFill>
                <a:latin typeface="Cy Grotesk Key Demi"/>
              </a:rPr>
              <a:t>15.08.2022</a:t>
            </a:r>
            <a:r>
              <a:rPr lang="en-US" sz="4200" dirty="0">
                <a:solidFill>
                  <a:srgbClr val="000000"/>
                </a:solidFill>
                <a:latin typeface="Cy Grotesk Key Demi"/>
              </a:rPr>
              <a:t> 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72787" y="128626"/>
            <a:ext cx="9953013" cy="103006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83891" y="4753013"/>
            <a:ext cx="5942899" cy="64684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440902" y="5278956"/>
            <a:ext cx="5275193" cy="444968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244418" y="0"/>
            <a:ext cx="3461576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21730" y="2095500"/>
            <a:ext cx="10190848" cy="5009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  <a:spcBef>
                <a:spcPct val="0"/>
              </a:spcBef>
            </a:pPr>
            <a:r>
              <a:rPr lang="en-US" sz="3606">
                <a:solidFill>
                  <a:srgbClr val="000000"/>
                </a:solidFill>
                <a:latin typeface="Cy Grotesk Key Demi Bold"/>
              </a:rPr>
              <a:t> “IMOM BUXORIY” ORDENI IKKI DARAJADAN IBORAT BOʼLADI:</a:t>
            </a:r>
          </a:p>
          <a:p>
            <a:pPr algn="ctr">
              <a:lnSpc>
                <a:spcPts val="3967"/>
              </a:lnSpc>
              <a:spcBef>
                <a:spcPct val="0"/>
              </a:spcBef>
            </a:pPr>
            <a:endParaRPr lang="en-US" sz="3606">
              <a:solidFill>
                <a:srgbClr val="000000"/>
              </a:solidFill>
              <a:latin typeface="Cy Grotesk Key Demi Bold"/>
            </a:endParaRPr>
          </a:p>
          <a:p>
            <a:pPr algn="ctr">
              <a:lnSpc>
                <a:spcPts val="3967"/>
              </a:lnSpc>
              <a:spcBef>
                <a:spcPct val="0"/>
              </a:spcBef>
            </a:pPr>
            <a:r>
              <a:rPr lang="en-US" sz="3606">
                <a:solidFill>
                  <a:srgbClr val="000000"/>
                </a:solidFill>
                <a:latin typeface="Cy Grotesk Key Demi Bold"/>
              </a:rPr>
              <a:t>“OLIY DARAJALI IMOM BUXORIY” ORDENI VA “IMOM BUXORIY” ORDENI.</a:t>
            </a:r>
          </a:p>
          <a:p>
            <a:pPr algn="ctr">
              <a:lnSpc>
                <a:spcPts val="3967"/>
              </a:lnSpc>
              <a:spcBef>
                <a:spcPct val="0"/>
              </a:spcBef>
            </a:pPr>
            <a:endParaRPr lang="en-US" sz="3606">
              <a:solidFill>
                <a:srgbClr val="000000"/>
              </a:solidFill>
              <a:latin typeface="Cy Grotesk Key Demi Bold"/>
            </a:endParaRPr>
          </a:p>
          <a:p>
            <a:pPr algn="ctr">
              <a:lnSpc>
                <a:spcPts val="3967"/>
              </a:lnSpc>
              <a:spcBef>
                <a:spcPct val="0"/>
              </a:spcBef>
            </a:pPr>
            <a:r>
              <a:rPr lang="en-US" sz="3606">
                <a:solidFill>
                  <a:srgbClr val="000000"/>
                </a:solidFill>
                <a:latin typeface="Cy Grotesk Key Demi Bold"/>
              </a:rPr>
              <a:t>QONUNGA KOʼRA “OLIY DARAJALI IMOM BUXORIY” ORDENI “IMOM BUXORIY” ORDENIDAN YUQORI DARAJA HISOBLANADI.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1537" y="652563"/>
            <a:ext cx="4060193" cy="34622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60869" flipV="1">
            <a:off x="800748" y="-9234"/>
            <a:ext cx="7856882" cy="93673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39600" y="1979740"/>
            <a:ext cx="5866479" cy="63852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020065" y="3543124"/>
            <a:ext cx="2931709" cy="22626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78277" y="1965199"/>
            <a:ext cx="11187483" cy="6553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2"/>
              </a:lnSpc>
              <a:spcBef>
                <a:spcPct val="0"/>
              </a:spcBef>
            </a:pPr>
            <a:r>
              <a:rPr lang="en-US" sz="4032" dirty="0">
                <a:solidFill>
                  <a:srgbClr val="000000"/>
                </a:solidFill>
                <a:latin typeface="Cy Grotesk Key Demi"/>
              </a:rPr>
              <a:t>“</a:t>
            </a:r>
            <a:r>
              <a:rPr lang="en-US" sz="4032" dirty="0" err="1">
                <a:solidFill>
                  <a:srgbClr val="000000"/>
                </a:solidFill>
                <a:latin typeface="Cy Grotesk Key Demi"/>
              </a:rPr>
              <a:t>Oliy</a:t>
            </a:r>
            <a:r>
              <a:rPr lang="en-US" sz="40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032" dirty="0" err="1">
                <a:solidFill>
                  <a:srgbClr val="000000"/>
                </a:solidFill>
                <a:latin typeface="Cy Grotesk Key Demi"/>
              </a:rPr>
              <a:t>Darajali</a:t>
            </a:r>
            <a:r>
              <a:rPr lang="en-US" sz="40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032" dirty="0" err="1">
                <a:solidFill>
                  <a:srgbClr val="000000"/>
                </a:solidFill>
                <a:latin typeface="Cy Grotesk Key Demi"/>
              </a:rPr>
              <a:t>Imom</a:t>
            </a:r>
            <a:r>
              <a:rPr lang="en-US" sz="40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032" dirty="0" err="1">
                <a:solidFill>
                  <a:srgbClr val="000000"/>
                </a:solidFill>
                <a:latin typeface="Cy Grotesk Key Demi"/>
              </a:rPr>
              <a:t>Buxoriy</a:t>
            </a:r>
            <a:r>
              <a:rPr lang="en-US" sz="4032" dirty="0">
                <a:solidFill>
                  <a:srgbClr val="000000"/>
                </a:solidFill>
                <a:latin typeface="Cy Grotesk Key Demi"/>
              </a:rPr>
              <a:t>” </a:t>
            </a:r>
            <a:r>
              <a:rPr lang="en-US" sz="4032" dirty="0" err="1">
                <a:solidFill>
                  <a:srgbClr val="000000"/>
                </a:solidFill>
                <a:latin typeface="Cy Grotesk Key Demi"/>
              </a:rPr>
              <a:t>ordeni</a:t>
            </a:r>
            <a:r>
              <a:rPr lang="en-US" sz="40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032" dirty="0" err="1">
                <a:solidFill>
                  <a:srgbClr val="000000"/>
                </a:solidFill>
                <a:latin typeface="Cy Grotesk Key Demi"/>
              </a:rPr>
              <a:t>bilan</a:t>
            </a:r>
            <a:r>
              <a:rPr lang="en-US" sz="4032" dirty="0">
                <a:solidFill>
                  <a:srgbClr val="000000"/>
                </a:solidFill>
                <a:latin typeface="Cy Grotesk Key Demi"/>
              </a:rPr>
              <a:t>:</a:t>
            </a:r>
          </a:p>
          <a:p>
            <a:pPr algn="ctr">
              <a:lnSpc>
                <a:spcPts val="5112"/>
              </a:lnSpc>
              <a:spcBef>
                <a:spcPct val="0"/>
              </a:spcBef>
            </a:pPr>
            <a:r>
              <a:rPr lang="en-US" sz="3932" dirty="0">
                <a:solidFill>
                  <a:srgbClr val="000000"/>
                </a:solidFill>
                <a:latin typeface="Raleway"/>
              </a:rPr>
              <a:t>•</a:t>
            </a:r>
          </a:p>
          <a:p>
            <a:pPr>
              <a:lnSpc>
                <a:spcPts val="5112"/>
              </a:lnSpc>
              <a:spcBef>
                <a:spcPct val="0"/>
              </a:spcBef>
            </a:pP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ilm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-fan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va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madaniyat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,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jumladan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,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islom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maʼrifati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rivojiga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ulkan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hissa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qoʼshgan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buyuk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alloma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va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mutafakkirlarning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hayoti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;</a:t>
            </a:r>
          </a:p>
          <a:p>
            <a:pPr algn="ctr">
              <a:lnSpc>
                <a:spcPts val="5112"/>
              </a:lnSpc>
              <a:spcBef>
                <a:spcPct val="0"/>
              </a:spcBef>
            </a:pPr>
            <a:endParaRPr lang="en-US" sz="3932" dirty="0">
              <a:solidFill>
                <a:srgbClr val="000000"/>
              </a:solidFill>
              <a:latin typeface="Cy Grotesk Key Demi"/>
            </a:endParaRPr>
          </a:p>
          <a:p>
            <a:pPr>
              <a:lnSpc>
                <a:spcPts val="5112"/>
              </a:lnSpc>
              <a:spcBef>
                <a:spcPct val="0"/>
              </a:spcBef>
            </a:pP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ilmiy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merosini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oʼrganish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va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xalqaro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maydonda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keng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targʼib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qilishda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katta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yutuqlarga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erishganligi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uchun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32" dirty="0" err="1">
                <a:solidFill>
                  <a:srgbClr val="000000"/>
                </a:solidFill>
                <a:latin typeface="Cy Grotesk Key Demi"/>
              </a:rPr>
              <a:t>mukofotlanadi</a:t>
            </a:r>
            <a:r>
              <a:rPr lang="en-US" sz="3932" dirty="0">
                <a:solidFill>
                  <a:srgbClr val="000000"/>
                </a:solidFill>
                <a:latin typeface="Cy Grotesk Key Demi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13805">
            <a:off x="-789938" y="1979284"/>
            <a:ext cx="11491838" cy="76133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640545">
            <a:off x="10753283" y="-284604"/>
            <a:ext cx="7431815" cy="7691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0507" y="6038345"/>
            <a:ext cx="3909895" cy="39457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42801" y="827363"/>
            <a:ext cx="2920365" cy="292036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628609" y="2039847"/>
            <a:ext cx="10900951" cy="597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1"/>
              </a:lnSpc>
              <a:spcBef>
                <a:spcPct val="0"/>
              </a:spcBef>
            </a:pPr>
            <a:r>
              <a:rPr lang="en-US" sz="4062">
                <a:solidFill>
                  <a:srgbClr val="000000"/>
                </a:solidFill>
                <a:latin typeface="Cy Grotesk Key Demi"/>
              </a:rPr>
              <a:t>“Imom Buxoriy” ordeni bilan:</a:t>
            </a:r>
          </a:p>
          <a:p>
            <a:pPr algn="ctr">
              <a:lnSpc>
                <a:spcPts val="5281"/>
              </a:lnSpc>
              <a:spcBef>
                <a:spcPct val="0"/>
              </a:spcBef>
            </a:pPr>
            <a:endParaRPr lang="en-US" sz="4062">
              <a:solidFill>
                <a:srgbClr val="000000"/>
              </a:solidFill>
              <a:latin typeface="Cy Grotesk Key Demi"/>
            </a:endParaRPr>
          </a:p>
          <a:p>
            <a:pPr>
              <a:lnSpc>
                <a:spcPts val="4631"/>
              </a:lnSpc>
              <a:spcBef>
                <a:spcPct val="0"/>
              </a:spcBef>
            </a:pPr>
            <a:r>
              <a:rPr lang="en-US" sz="3562">
                <a:solidFill>
                  <a:srgbClr val="000000"/>
                </a:solidFill>
                <a:latin typeface="Cy Grotesk Key Demi"/>
              </a:rPr>
              <a:t>• buyuk allomalarimizning ilmiy va diniy merosini tadqiq etish hamda targʼib qilish;</a:t>
            </a:r>
          </a:p>
          <a:p>
            <a:pPr>
              <a:lnSpc>
                <a:spcPts val="4631"/>
              </a:lnSpc>
              <a:spcBef>
                <a:spcPct val="0"/>
              </a:spcBef>
            </a:pPr>
            <a:endParaRPr lang="en-US" sz="3562">
              <a:solidFill>
                <a:srgbClr val="000000"/>
              </a:solidFill>
              <a:latin typeface="Cy Grotesk Key Demi"/>
            </a:endParaRPr>
          </a:p>
          <a:p>
            <a:pPr>
              <a:lnSpc>
                <a:spcPts val="4631"/>
              </a:lnSpc>
              <a:spcBef>
                <a:spcPct val="0"/>
              </a:spcBef>
            </a:pPr>
            <a:r>
              <a:rPr lang="en-US" sz="3562">
                <a:solidFill>
                  <a:srgbClr val="000000"/>
                </a:solidFill>
                <a:latin typeface="Cy Grotesk Key Demi"/>
              </a:rPr>
              <a:t>• islom dinining umuminsoniy qadriyatlari va asl mohiyatini mamlakat aholisi, ayniqsa oʼsib kelayotgan yosh avlodni ajdodlar merosiga hurmat, Vatanga muhabbat va sadoqat ruhida tarbiyalashdagi xizmatlari uchun beriladi.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7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81200" y="-419100"/>
            <a:ext cx="11607050" cy="126335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03319">
            <a:off x="7419648" y="-611813"/>
            <a:ext cx="11919477" cy="135689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10657" y="6395695"/>
            <a:ext cx="5606835" cy="3720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37326" y="489583"/>
            <a:ext cx="2184769" cy="21847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491770" y="489583"/>
            <a:ext cx="2184769" cy="21847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90600" y="3390900"/>
            <a:ext cx="7092984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“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Oliy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Darajali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Imom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Buxoriy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”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ordeni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bilan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mukofotlangan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shaxslarga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BHMning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70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baravari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miqdoridagi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bir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martalik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pul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mukofoti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988" dirty="0" err="1">
                <a:solidFill>
                  <a:srgbClr val="000000"/>
                </a:solidFill>
                <a:latin typeface="Cy Grotesk Key Demi"/>
              </a:rPr>
              <a:t>beriladi</a:t>
            </a:r>
            <a:r>
              <a:rPr lang="en-US" sz="3988" dirty="0">
                <a:solidFill>
                  <a:srgbClr val="000000"/>
                </a:solidFill>
                <a:latin typeface="Cy Grotesk Key Demi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41800" y="3117999"/>
            <a:ext cx="6917500" cy="405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6"/>
              </a:lnSpc>
              <a:spcBef>
                <a:spcPct val="0"/>
              </a:spcBef>
            </a:pP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“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Imom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Buxoriy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”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ordeni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bilan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mukofotlangan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shaxslarga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BHMning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50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baravari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miqdoridagi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bir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martalik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pul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mukofoti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4120" dirty="0" err="1">
                <a:solidFill>
                  <a:srgbClr val="000000"/>
                </a:solidFill>
                <a:latin typeface="Cy Grotesk Key Demi"/>
              </a:rPr>
              <a:t>beriladi</a:t>
            </a:r>
            <a:r>
              <a:rPr lang="en-US" sz="4120" dirty="0">
                <a:solidFill>
                  <a:srgbClr val="000000"/>
                </a:solidFill>
                <a:latin typeface="Cy Grotesk Key Demi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33967" y="4231756"/>
            <a:ext cx="9254033" cy="61307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179256">
            <a:off x="90583" y="3895781"/>
            <a:ext cx="6529031" cy="67570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92373" y="-723900"/>
            <a:ext cx="5452385" cy="59345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t="24756" b="14261"/>
          <a:stretch>
            <a:fillRect/>
          </a:stretch>
        </p:blipFill>
        <p:spPr>
          <a:xfrm>
            <a:off x="0" y="0"/>
            <a:ext cx="8469201" cy="34409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31922" y="6172528"/>
            <a:ext cx="2981317" cy="267532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62800" y="4171482"/>
            <a:ext cx="1077702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05"/>
              </a:lnSpc>
              <a:spcBef>
                <a:spcPct val="0"/>
              </a:spcBef>
            </a:pP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Ushbu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ordenlar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bilan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boshqa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shaхslar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ilm-maʼrifatni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rivojlantirishdagi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alohida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xizmatlari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uchun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mukofotlanishi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mumkin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.</a:t>
            </a:r>
          </a:p>
          <a:p>
            <a:pPr algn="ctr">
              <a:lnSpc>
                <a:spcPts val="4505"/>
              </a:lnSpc>
              <a:spcBef>
                <a:spcPct val="0"/>
              </a:spcBef>
            </a:pPr>
            <a:endParaRPr lang="en-US" sz="3466" dirty="0">
              <a:solidFill>
                <a:srgbClr val="000000"/>
              </a:solidFill>
              <a:latin typeface="Cy Grotesk Key Demi"/>
            </a:endParaRPr>
          </a:p>
          <a:p>
            <a:pPr algn="ctr">
              <a:lnSpc>
                <a:spcPts val="4505"/>
              </a:lnSpc>
              <a:spcBef>
                <a:spcPct val="0"/>
              </a:spcBef>
            </a:pP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Mukofotlash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va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taqdim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etish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“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Davlat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mukofotlari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toʼgʼrisida”gi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Oʼzbekiston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Respublikasi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Qonunida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nazarda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tutilgan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tartibda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amalga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Cy Grotesk Key Demi"/>
              </a:rPr>
              <a:t>oshiriladi</a:t>
            </a:r>
            <a:r>
              <a:rPr lang="en-US" sz="3466" dirty="0">
                <a:solidFill>
                  <a:srgbClr val="000000"/>
                </a:solidFill>
                <a:latin typeface="Cy Grotesk Key Demi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650671" flipH="1">
            <a:off x="9720373" y="-1597956"/>
            <a:ext cx="7391401" cy="92719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346224">
            <a:off x="41989" y="3855900"/>
            <a:ext cx="7661343" cy="69185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11431" y="4479851"/>
            <a:ext cx="2984917" cy="24747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88829" y="695457"/>
            <a:ext cx="2379082" cy="317595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90800" y="4457700"/>
            <a:ext cx="10435651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60"/>
              </a:lnSpc>
              <a:spcBef>
                <a:spcPct val="0"/>
              </a:spcBef>
            </a:pPr>
            <a:r>
              <a:rPr lang="en-US" sz="5963" dirty="0">
                <a:solidFill>
                  <a:srgbClr val="000000"/>
                </a:solidFill>
                <a:latin typeface="Cy Grotesk Key Demi Bold"/>
              </a:rPr>
              <a:t>E`TIBORINGIZ UCHUN RAHMAT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226</Words>
  <Application>Microsoft Office PowerPoint</Application>
  <PresentationFormat>Произвольный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Cy Grotesk Key Demi</vt:lpstr>
      <vt:lpstr>Arial</vt:lpstr>
      <vt:lpstr>Cy Grotesk Key Demi Bold</vt:lpstr>
      <vt:lpstr>Raleway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Белый Розовый Синий и Желтый Органические Фигуры Разнообразие Мастер-Класс Вебинар Презентация Keynote</dc:title>
  <dc:creator>Asus</dc:creator>
  <cp:lastModifiedBy>Dilmurod Rajaboyev</cp:lastModifiedBy>
  <cp:revision>3</cp:revision>
  <dcterms:created xsi:type="dcterms:W3CDTF">2006-08-16T00:00:00Z</dcterms:created>
  <dcterms:modified xsi:type="dcterms:W3CDTF">2022-08-19T05:46:04Z</dcterms:modified>
  <dc:identifier>DAFJjQpkj-4</dc:identifier>
</cp:coreProperties>
</file>